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6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76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6340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55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94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02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85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0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7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1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1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4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3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1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F6778-D605-4439-A7DE-8E6C7C52C38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8F64B-CE13-4E29-B3A5-40E08EB4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81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CB31-6D34-F57C-9A6B-4E372EC9A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148" y="2399993"/>
            <a:ext cx="4955458" cy="1383981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E1CEE-087C-4E0E-BBA0-284908E04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877" y="6331975"/>
            <a:ext cx="4817807" cy="76691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Jyothirmai Kesanapalli</a:t>
            </a:r>
          </a:p>
        </p:txBody>
      </p:sp>
      <p:pic>
        <p:nvPicPr>
          <p:cNvPr id="5" name="Picture 4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98BD64F0-706C-A398-805F-86679624F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56" y="1875196"/>
            <a:ext cx="1449792" cy="2001162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E5D643-5258-D43A-76E4-50DDF9CB0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" t="23387" r="53163" b="25596"/>
          <a:stretch/>
        </p:blipFill>
        <p:spPr>
          <a:xfrm>
            <a:off x="10402529" y="580688"/>
            <a:ext cx="1789471" cy="5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7B6612-2AE5-C1C0-6C21-FF1A72C5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1987"/>
            <a:ext cx="10287000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0E1D25A-BA1D-9103-B1B6-FD74F235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595908"/>
            <a:ext cx="10420350" cy="56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5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8BD42D8-7774-6305-7EA9-2F3C331A1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87" y="538162"/>
            <a:ext cx="10266626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4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6366BE-3315-7018-6508-C89B6DCC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1" y="747712"/>
            <a:ext cx="6610349" cy="5362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CFD246-53D1-27D2-5311-DE1378E11B55}"/>
              </a:ext>
            </a:extLst>
          </p:cNvPr>
          <p:cNvSpPr txBox="1"/>
          <p:nvPr/>
        </p:nvSpPr>
        <p:spPr>
          <a:xfrm flipH="1">
            <a:off x="342900" y="2667000"/>
            <a:ext cx="4286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port number used to display the message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33751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E156DD-4946-73D8-AAB4-1A3C4407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14362"/>
            <a:ext cx="10287000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4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EB9DA4F-569E-5EDA-B3D8-79FAC4A4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585191"/>
            <a:ext cx="10525125" cy="592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9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E00C6B6-41CE-17A8-E27A-0FB4139C1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3" y="641152"/>
            <a:ext cx="10239374" cy="575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7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E13220-CADE-D032-0709-D15C4A043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474166"/>
            <a:ext cx="10506075" cy="590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7502998-2343-FCE1-7B05-038A2DE31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1293314"/>
            <a:ext cx="6867525" cy="5336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50C86B-A7A0-B9DC-16C7-0078134587CE}"/>
              </a:ext>
            </a:extLst>
          </p:cNvPr>
          <p:cNvSpPr txBox="1"/>
          <p:nvPr/>
        </p:nvSpPr>
        <p:spPr>
          <a:xfrm flipH="1">
            <a:off x="7734298" y="1443841"/>
            <a:ext cx="43053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is a code hosting platform for version control and collaboration. It lets you and others work together on projects from anywhere.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new repository in the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4009A-4579-4050-50EE-1A8372C7511B}"/>
              </a:ext>
            </a:extLst>
          </p:cNvPr>
          <p:cNvSpPr txBox="1"/>
          <p:nvPr/>
        </p:nvSpPr>
        <p:spPr>
          <a:xfrm flipH="1">
            <a:off x="838199" y="449371"/>
            <a:ext cx="444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</a:t>
            </a:r>
          </a:p>
        </p:txBody>
      </p:sp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EBEFE501-8731-44C0-1913-62F0FE56C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439192"/>
            <a:ext cx="533399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D9CC2CD-C5BF-9B7A-0062-9BAFAB47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6" y="668446"/>
            <a:ext cx="7096124" cy="5521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433EA6-0E15-9256-88F2-9E0BAE00E7E2}"/>
              </a:ext>
            </a:extLst>
          </p:cNvPr>
          <p:cNvSpPr txBox="1"/>
          <p:nvPr/>
        </p:nvSpPr>
        <p:spPr>
          <a:xfrm flipH="1">
            <a:off x="200025" y="2736502"/>
            <a:ext cx="4714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Pushing the spring project into the GitHub using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20858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CF5390-D206-C4D2-5FBC-1DBEEBEE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8" y="590551"/>
            <a:ext cx="7467600" cy="58959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97EAD0-DBF0-6DFE-B463-44F839246713}"/>
              </a:ext>
            </a:extLst>
          </p:cNvPr>
          <p:cNvSpPr txBox="1"/>
          <p:nvPr/>
        </p:nvSpPr>
        <p:spPr>
          <a:xfrm flipH="1">
            <a:off x="222762" y="1501259"/>
            <a:ext cx="3862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Initializr is a Web-based tool that generates the 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pring Boot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project structure.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spring initializer, the  project will be generated with the spring web dependencies.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196FC-8C75-5053-46F9-585D2F9DD700}"/>
              </a:ext>
            </a:extLst>
          </p:cNvPr>
          <p:cNvSpPr txBox="1"/>
          <p:nvPr/>
        </p:nvSpPr>
        <p:spPr>
          <a:xfrm>
            <a:off x="620196" y="432316"/>
            <a:ext cx="330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Initializr:</a:t>
            </a:r>
          </a:p>
        </p:txBody>
      </p:sp>
      <p:pic>
        <p:nvPicPr>
          <p:cNvPr id="10" name="Picture 9" descr="A green and white logo&#10;&#10;Description automatically generated">
            <a:extLst>
              <a:ext uri="{FF2B5EF4-FFF2-40B4-BE49-F238E27FC236}">
                <a16:creationId xmlns:a16="http://schemas.microsoft.com/office/drawing/2014/main" id="{4A662327-422F-6FFE-61F6-02733C42A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518459"/>
            <a:ext cx="397434" cy="3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1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784F33-5B81-DA79-5F94-3856D7C7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508992"/>
            <a:ext cx="10382250" cy="58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B3A302-41AF-8223-7B7B-D46C3BA3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581620"/>
            <a:ext cx="10258425" cy="55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1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3F00C83-62A1-4EF2-113C-D15A36955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1084345"/>
            <a:ext cx="6510338" cy="5459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2BBF62-C890-8329-1C17-4DF9C218B63D}"/>
              </a:ext>
            </a:extLst>
          </p:cNvPr>
          <p:cNvSpPr txBox="1"/>
          <p:nvPr/>
        </p:nvSpPr>
        <p:spPr>
          <a:xfrm flipH="1">
            <a:off x="7143749" y="2229415"/>
            <a:ext cx="48244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freestyle project in Jenkins, to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 the workflows for building, testing, and deploying their applications.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69C-016A-9AFD-4923-DCAD09E6E359}"/>
              </a:ext>
            </a:extLst>
          </p:cNvPr>
          <p:cNvSpPr txBox="1"/>
          <p:nvPr/>
        </p:nvSpPr>
        <p:spPr>
          <a:xfrm>
            <a:off x="847725" y="314325"/>
            <a:ext cx="1704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Jenkins:</a:t>
            </a:r>
          </a:p>
        </p:txBody>
      </p:sp>
      <p:pic>
        <p:nvPicPr>
          <p:cNvPr id="5" name="Picture 4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04A4A230-0F40-07FE-CF2D-584CE15E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6" y="142875"/>
            <a:ext cx="565069" cy="7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01FA8B-59FD-9501-C648-82656B4B1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330367"/>
            <a:ext cx="1030224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D24264-A73B-4104-132B-58CE1FD0D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462915"/>
            <a:ext cx="10546080" cy="59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4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09BE76-C88D-DE8B-2075-3144120E4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5" y="590148"/>
            <a:ext cx="10526830" cy="59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0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4FC108-8AE1-24ED-E334-9D7C4AF7B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4" y="664143"/>
            <a:ext cx="10525031" cy="57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2629CE-A64F-DA5D-FF43-5FAC774D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5" y="611119"/>
            <a:ext cx="6607494" cy="5781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6956A-B3C9-0A24-A060-8CFD9DBC3EAF}"/>
              </a:ext>
            </a:extLst>
          </p:cNvPr>
          <p:cNvSpPr txBox="1"/>
          <p:nvPr/>
        </p:nvSpPr>
        <p:spPr>
          <a:xfrm flipH="1">
            <a:off x="982395" y="548635"/>
            <a:ext cx="2737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E6AD9-48A0-F795-DAF0-31C1406131E2}"/>
              </a:ext>
            </a:extLst>
          </p:cNvPr>
          <p:cNvSpPr txBox="1"/>
          <p:nvPr/>
        </p:nvSpPr>
        <p:spPr>
          <a:xfrm>
            <a:off x="193356" y="2190750"/>
            <a:ext cx="496919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 is used for Web Automations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Downloading the Selenium server to add the jar file in the eclipse</a:t>
            </a:r>
          </a:p>
          <a:p>
            <a:endParaRPr lang="en-US" dirty="0"/>
          </a:p>
        </p:txBody>
      </p:sp>
      <p:pic>
        <p:nvPicPr>
          <p:cNvPr id="8" name="Picture 7" descr="A grey square with white text and green tick&#10;&#10;Description automatically generated">
            <a:extLst>
              <a:ext uri="{FF2B5EF4-FFF2-40B4-BE49-F238E27FC236}">
                <a16:creationId xmlns:a16="http://schemas.microsoft.com/office/drawing/2014/main" id="{883F242A-7CA3-AA18-8A1F-015F8DD2B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1" y="580040"/>
            <a:ext cx="665214" cy="6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60F7B29-B176-11AD-3810-7D4418D7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6" y="828674"/>
            <a:ext cx="6620790" cy="5457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4454A-57CE-32F1-755D-ACE4C030DE48}"/>
              </a:ext>
            </a:extLst>
          </p:cNvPr>
          <p:cNvSpPr txBox="1"/>
          <p:nvPr/>
        </p:nvSpPr>
        <p:spPr>
          <a:xfrm>
            <a:off x="7153276" y="2951946"/>
            <a:ext cx="4909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the selenium to the eclipse</a:t>
            </a:r>
          </a:p>
        </p:txBody>
      </p:sp>
    </p:spTree>
    <p:extLst>
      <p:ext uri="{BB962C8B-B14F-4D97-AF65-F5344CB8AC3E}">
        <p14:creationId xmlns:p14="http://schemas.microsoft.com/office/powerpoint/2010/main" val="244848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2E9AEB-22B2-E099-DA17-17BB2765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680442"/>
            <a:ext cx="10363200" cy="56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6BDB5E-DB18-D490-6F76-DE6D367E7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519112"/>
            <a:ext cx="10858500" cy="5819775"/>
          </a:xfrm>
          <a:prstGeom prst="rect">
            <a:avLst/>
          </a:prstGeom>
        </p:spPr>
      </p:pic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92824055-8B45-B0D6-7B26-B869955AC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876802" y="6572249"/>
            <a:ext cx="243759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24E883-0E3A-C73A-584C-C68506D06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523875"/>
            <a:ext cx="7086601" cy="6000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EEF6CC-67F8-A244-3193-9415203CD4FE}"/>
              </a:ext>
            </a:extLst>
          </p:cNvPr>
          <p:cNvSpPr txBox="1"/>
          <p:nvPr/>
        </p:nvSpPr>
        <p:spPr>
          <a:xfrm>
            <a:off x="333374" y="2082434"/>
            <a:ext cx="42005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Maven is a product management tool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the selenium dependencies to pom.xml using maven repository </a:t>
            </a:r>
          </a:p>
        </p:txBody>
      </p:sp>
    </p:spTree>
    <p:extLst>
      <p:ext uri="{BB962C8B-B14F-4D97-AF65-F5344CB8AC3E}">
        <p14:creationId xmlns:p14="http://schemas.microsoft.com/office/powerpoint/2010/main" val="34883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A6FB052-26CE-3CB5-0BCA-2DF192B18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7" y="764457"/>
            <a:ext cx="7132607" cy="5665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A1FD6-7E8F-9F5F-759E-C8E4A5A2805F}"/>
              </a:ext>
            </a:extLst>
          </p:cNvPr>
          <p:cNvSpPr txBox="1"/>
          <p:nvPr/>
        </p:nvSpPr>
        <p:spPr>
          <a:xfrm>
            <a:off x="7747819" y="2741418"/>
            <a:ext cx="4444181" cy="137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new repository in GitHub through Selenium</a:t>
            </a:r>
          </a:p>
        </p:txBody>
      </p:sp>
    </p:spTree>
    <p:extLst>
      <p:ext uri="{BB962C8B-B14F-4D97-AF65-F5344CB8AC3E}">
        <p14:creationId xmlns:p14="http://schemas.microsoft.com/office/powerpoint/2010/main" val="349882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DEA26F-90C0-3906-BB5E-A7B23890D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556021"/>
            <a:ext cx="10610850" cy="59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F26E8F-A6DB-778F-81E5-5CC601439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763488"/>
            <a:ext cx="10458449" cy="53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08D87D-4342-43F9-4E9C-A39805F51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690561"/>
            <a:ext cx="10391775" cy="57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3A2936-AE94-D30D-D011-7CD7B65A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0" y="688258"/>
            <a:ext cx="10127225" cy="56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C04C9-FE61-6293-A4CF-0E5DC3CA10B5}"/>
              </a:ext>
            </a:extLst>
          </p:cNvPr>
          <p:cNvSpPr txBox="1"/>
          <p:nvPr/>
        </p:nvSpPr>
        <p:spPr>
          <a:xfrm>
            <a:off x="2703871" y="2182760"/>
            <a:ext cx="78068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60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6E728A-E48E-D49D-37E1-7320C18A8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6" y="827691"/>
            <a:ext cx="7453312" cy="5477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EF8848-B23C-F91D-6605-12A02D765CEE}"/>
              </a:ext>
            </a:extLst>
          </p:cNvPr>
          <p:cNvSpPr txBox="1"/>
          <p:nvPr/>
        </p:nvSpPr>
        <p:spPr>
          <a:xfrm>
            <a:off x="8172449" y="2736502"/>
            <a:ext cx="3486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project extract to our eclipse workspace</a:t>
            </a:r>
          </a:p>
        </p:txBody>
      </p:sp>
    </p:spTree>
    <p:extLst>
      <p:ext uri="{BB962C8B-B14F-4D97-AF65-F5344CB8AC3E}">
        <p14:creationId xmlns:p14="http://schemas.microsoft.com/office/powerpoint/2010/main" val="42130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9D6B57-F898-1F90-E3C5-C5EA461A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495299"/>
            <a:ext cx="10629900" cy="57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3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0089A3-C6FF-41A2-DCCF-F6D7CDCFD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657224"/>
            <a:ext cx="6619875" cy="57626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AE84B9-BCED-4073-ABF0-490D713F2B12}"/>
              </a:ext>
            </a:extLst>
          </p:cNvPr>
          <p:cNvSpPr txBox="1"/>
          <p:nvPr/>
        </p:nvSpPr>
        <p:spPr>
          <a:xfrm>
            <a:off x="276224" y="2736502"/>
            <a:ext cx="4438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project import into the eclipse with the Existing maven project.</a:t>
            </a:r>
          </a:p>
        </p:txBody>
      </p:sp>
    </p:spTree>
    <p:extLst>
      <p:ext uri="{BB962C8B-B14F-4D97-AF65-F5344CB8AC3E}">
        <p14:creationId xmlns:p14="http://schemas.microsoft.com/office/powerpoint/2010/main" val="9741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889492-E4E5-7BFD-C316-B3992EF1C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59" y="493149"/>
            <a:ext cx="10410831" cy="589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EDABE8E-3FE0-B3C0-FF16-7DFB46D87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485683"/>
            <a:ext cx="10277474" cy="58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BE90A3-9B32-CCA6-F3B7-F3E9FE11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1" y="942976"/>
            <a:ext cx="7167564" cy="5457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DC518C-7503-A26F-8AC2-2401A16B0DD7}"/>
              </a:ext>
            </a:extLst>
          </p:cNvPr>
          <p:cNvSpPr txBox="1"/>
          <p:nvPr/>
        </p:nvSpPr>
        <p:spPr>
          <a:xfrm>
            <a:off x="8384765" y="2526952"/>
            <a:ext cx="3116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new class for the spring project</a:t>
            </a:r>
          </a:p>
        </p:txBody>
      </p:sp>
    </p:spTree>
    <p:extLst>
      <p:ext uri="{BB962C8B-B14F-4D97-AF65-F5344CB8AC3E}">
        <p14:creationId xmlns:p14="http://schemas.microsoft.com/office/powerpoint/2010/main" val="58444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522</TotalTime>
  <Words>196</Words>
  <Application>Microsoft Office PowerPoint</Application>
  <PresentationFormat>Widescreen</PresentationFormat>
  <Paragraphs>27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Century Gothic</vt:lpstr>
      <vt:lpstr>Times New Roman</vt:lpstr>
      <vt:lpstr>Wingdings</vt:lpstr>
      <vt:lpstr>Vapor Trail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Jyothirmai Kesanapalli</dc:creator>
  <cp:lastModifiedBy>Jyothirmai Kesanapalli</cp:lastModifiedBy>
  <cp:revision>75</cp:revision>
  <dcterms:created xsi:type="dcterms:W3CDTF">2023-07-06T13:38:35Z</dcterms:created>
  <dcterms:modified xsi:type="dcterms:W3CDTF">2023-07-10T10:49:18Z</dcterms:modified>
</cp:coreProperties>
</file>